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933C-C70F-4BAF-806A-D802FBE631D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E75D-65C4-4AF2-8F98-AEBBFC45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3642"/>
            <a:ext cx="4419600" cy="32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95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3642"/>
            <a:ext cx="4506686" cy="325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0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</cp:revision>
  <dcterms:created xsi:type="dcterms:W3CDTF">2020-10-14T16:48:13Z</dcterms:created>
  <dcterms:modified xsi:type="dcterms:W3CDTF">2020-10-14T16:53:47Z</dcterms:modified>
</cp:coreProperties>
</file>